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62" r:id="rId5"/>
    <p:sldId id="259" r:id="rId6"/>
    <p:sldId id="258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6" autoAdjust="0"/>
    <p:restoredTop sz="85786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3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Kutu F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National Kader</c:v>
                </c:pt>
                <c:pt idx="1">
                  <c:v>Nationale Talente </c:v>
                </c:pt>
                <c:pt idx="2">
                  <c:v>Regionale Talente</c:v>
                </c:pt>
                <c:pt idx="3">
                  <c:v>Lokale Talente</c:v>
                </c:pt>
                <c:pt idx="4">
                  <c:v>Total CH- Kader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33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Kutu 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National Kader</c:v>
                </c:pt>
                <c:pt idx="1">
                  <c:v>Nationale Talente </c:v>
                </c:pt>
                <c:pt idx="2">
                  <c:v>Regionale Talente</c:v>
                </c:pt>
                <c:pt idx="3">
                  <c:v>Lokale Talente</c:v>
                </c:pt>
                <c:pt idx="4">
                  <c:v>Total CH- Kader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2</c:v>
                </c:pt>
                <c:pt idx="3">
                  <c:v>33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1022080"/>
        <c:axId val="111023616"/>
        <c:axId val="109765504"/>
      </c:bar3DChart>
      <c:catAx>
        <c:axId val="111022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023616"/>
        <c:crosses val="autoZero"/>
        <c:auto val="1"/>
        <c:lblAlgn val="ctr"/>
        <c:lblOffset val="100"/>
        <c:noMultiLvlLbl val="0"/>
      </c:catAx>
      <c:valAx>
        <c:axId val="11102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1022080"/>
        <c:crosses val="autoZero"/>
        <c:crossBetween val="between"/>
      </c:valAx>
      <c:serAx>
        <c:axId val="109765504"/>
        <c:scaling>
          <c:orientation val="minMax"/>
        </c:scaling>
        <c:delete val="1"/>
        <c:axPos val="b"/>
        <c:majorTickMark val="none"/>
        <c:minorTickMark val="none"/>
        <c:tickLblPos val="none"/>
        <c:crossAx val="11102361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3C9A-E0E6-4944-946C-3F7F577179A8}" type="datetimeFigureOut">
              <a:rPr lang="de-CH" smtClean="0"/>
              <a:pPr/>
              <a:t>19.04.2013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4A0E2-A8AB-4643-9584-203CF655AC9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481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BA30-B683-43F4-9E8A-C7F390262013}" type="datetimeFigureOut">
              <a:rPr lang="de-CH" smtClean="0"/>
              <a:pPr/>
              <a:t>19.04.2013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8347-1846-494F-88F7-0F43E3BC0AC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84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772400" cy="1296144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9340"/>
            <a:ext cx="1801441" cy="3239659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6D13-9C18-4C71-8971-5D990B7E5859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455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" y="70633"/>
            <a:ext cx="1186758" cy="21342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6D13-9C18-4C71-8971-5D990B7E5859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211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3648" y="1600200"/>
            <a:ext cx="35283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6D13-9C18-4C71-8971-5D990B7E58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" y="70633"/>
            <a:ext cx="1186758" cy="21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648" y="1535113"/>
            <a:ext cx="35283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03648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6107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6D13-9C18-4C71-8971-5D990B7E58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" y="70633"/>
            <a:ext cx="1186758" cy="21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6D13-9C18-4C71-8971-5D990B7E58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" y="70633"/>
            <a:ext cx="1186758" cy="21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A66D13-9C18-4C71-8971-5D990B7E5859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7" name="Straight Connector 5"/>
          <p:cNvCxnSpPr/>
          <p:nvPr userDrawn="1"/>
        </p:nvCxnSpPr>
        <p:spPr>
          <a:xfrm>
            <a:off x="463952" y="6237312"/>
            <a:ext cx="8212504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7783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Epke%20Zonderland%202012%20OS.m4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2.bp.blogspot.com/-1eM_aksi5vw/UCKfd0sKUqI/AAAAAAAADQE/Eo9PTldGAlQ/s1600/london-olympics-artistic-g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h/url?sa=i&amp;rct=j&amp;q=AKV+Kunstturnen&amp;source=images&amp;cd=&amp;cad=rja&amp;docid=yI6w9Zcj5jwIZM&amp;tbnid=z0VosEDT99YR8M:&amp;ved=0CAUQjRw&amp;url=http://www.mlk2012.ch/&amp;ei=PjxIUbiBOMSJPY-dgfgN&amp;bvm=bv.43828540,d.Yms&amp;psig=AFQjCNHHXNXc2p-ozh4rHJxpagnvXiNcOA&amp;ust=13637749049932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Kunstturnen im Kanton AARGAU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Alex Schumacher </a:t>
            </a:r>
          </a:p>
          <a:p>
            <a:r>
              <a:rPr lang="de-CH" dirty="0" smtClean="0"/>
              <a:t>-2013-</a:t>
            </a:r>
            <a:endParaRPr lang="de-CH" dirty="0"/>
          </a:p>
        </p:txBody>
      </p:sp>
      <p:pic>
        <p:nvPicPr>
          <p:cNvPr id="4" name="Picture 4" descr="S:\Männer\CIMG8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41" y="332656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S:\Nat A\tn_kp8e6940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6" y="404664"/>
            <a:ext cx="1880552" cy="3041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Männer\CIMG9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74" y="26965"/>
            <a:ext cx="2423814" cy="181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S:\Siegerfotos\tn_nationaliga a_1_kp8e6983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60" y="116632"/>
            <a:ext cx="2423814" cy="161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S:\Männer\CIMG7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11" y="4365104"/>
            <a:ext cx="2336627" cy="175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S:\Männer\CIMG9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95" y="2248972"/>
            <a:ext cx="4261669" cy="3196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Nat A\tn_kp8e6472.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8486"/>
            <a:ext cx="2205915" cy="165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feld 1"/>
          <p:cNvSpPr txBox="1"/>
          <p:nvPr/>
        </p:nvSpPr>
        <p:spPr>
          <a:xfrm>
            <a:off x="2771800" y="1916832"/>
            <a:ext cx="3722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Schweizermannschaftsmeister 2012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49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3072" y="1384955"/>
            <a:ext cx="2713424" cy="1786210"/>
          </a:xfrm>
        </p:spPr>
        <p:txBody>
          <a:bodyPr>
            <a:normAutofit/>
          </a:bodyPr>
          <a:lstStyle/>
          <a:p>
            <a:r>
              <a:rPr lang="de-CH" sz="2500" dirty="0" smtClean="0"/>
              <a:t>EPKE</a:t>
            </a:r>
            <a:br>
              <a:rPr lang="de-CH" sz="2500" dirty="0" smtClean="0"/>
            </a:br>
            <a:r>
              <a:rPr lang="de-CH" sz="2500" dirty="0" err="1" smtClean="0"/>
              <a:t>Zonderland</a:t>
            </a:r>
            <a:r>
              <a:rPr lang="de-CH" sz="2500" dirty="0" smtClean="0"/>
              <a:t> </a:t>
            </a:r>
            <a:r>
              <a:rPr lang="de-CH" sz="1700" dirty="0" smtClean="0"/>
              <a:t>Olympische Spiele 2012 London</a:t>
            </a:r>
            <a:endParaRPr lang="de-CH" sz="1700" dirty="0"/>
          </a:p>
        </p:txBody>
      </p:sp>
      <p:pic>
        <p:nvPicPr>
          <p:cNvPr id="1030" name="Picture 6" descr="http://www.dinomuttcomics.com/Previews/StartVideo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21975"/>
            <a:ext cx="2165596" cy="16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1eM_aksi5vw/UCKfd0sKUqI/AAAAAAAADQE/Eo9PTldGAlQ/s640/london-olympics-artistic-g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4" y="476672"/>
            <a:ext cx="4176464" cy="538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800" dirty="0" smtClean="0"/>
              <a:t>Fusion/ Integration AKV ATV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              Gründung 1916 Kunstturnen Männer</a:t>
            </a:r>
          </a:p>
          <a:p>
            <a:r>
              <a:rPr lang="de-CH" dirty="0" smtClean="0"/>
              <a:t>Zusammenschluss 01.07.2012</a:t>
            </a:r>
          </a:p>
          <a:p>
            <a:pPr lvl="1"/>
            <a:r>
              <a:rPr lang="de-CH" dirty="0" smtClean="0"/>
              <a:t>Anstellung Chef Spitzensport</a:t>
            </a:r>
            <a:endParaRPr lang="de-CH" dirty="0"/>
          </a:p>
        </p:txBody>
      </p:sp>
      <p:pic>
        <p:nvPicPr>
          <p:cNvPr id="1026" name="Picture 2" descr="http://www.mlk2012.ch/img/logo_ak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81" y="1772816"/>
            <a:ext cx="15716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7590" y="20805"/>
            <a:ext cx="7283152" cy="1143000"/>
          </a:xfrm>
        </p:spPr>
        <p:txBody>
          <a:bodyPr/>
          <a:lstStyle/>
          <a:p>
            <a:r>
              <a:rPr lang="de-CH" dirty="0" smtClean="0"/>
              <a:t>Organigramm ATV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6" y="908720"/>
            <a:ext cx="76295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9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6309320"/>
            <a:ext cx="5585792" cy="432048"/>
          </a:xfrm>
        </p:spPr>
        <p:txBody>
          <a:bodyPr vert="wordArtVert" anchor="t" anchorCtr="0">
            <a:normAutofit fontScale="90000"/>
          </a:bodyPr>
          <a:lstStyle/>
          <a:p>
            <a:r>
              <a:rPr lang="de-CH" sz="2200" dirty="0" smtClean="0"/>
              <a:t>Organigramm ATV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5247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1844824"/>
            <a:ext cx="23042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200" b="1" dirty="0" smtClean="0"/>
              <a:t>Medizinische Betreuung</a:t>
            </a:r>
          </a:p>
          <a:p>
            <a:r>
              <a:rPr lang="de-CH" sz="1200" dirty="0" smtClean="0"/>
              <a:t>-Ärzte</a:t>
            </a:r>
          </a:p>
          <a:p>
            <a:r>
              <a:rPr lang="de-CH" sz="1200" dirty="0" smtClean="0"/>
              <a:t>-Physiotherapie</a:t>
            </a:r>
          </a:p>
          <a:p>
            <a:r>
              <a:rPr lang="de-CH" sz="1200" dirty="0" smtClean="0"/>
              <a:t>-Massagen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0499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Kaderzugehörigkeit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156363"/>
              </p:ext>
            </p:extLst>
          </p:nvPr>
        </p:nvGraphicFramePr>
        <p:xfrm>
          <a:off x="971600" y="1772816"/>
          <a:ext cx="7283450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3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Funktionäre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64984"/>
              </p:ext>
            </p:extLst>
          </p:nvPr>
        </p:nvGraphicFramePr>
        <p:xfrm>
          <a:off x="1393006" y="2204864"/>
          <a:ext cx="72834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725"/>
                <a:gridCol w="3641725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Funktion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Facts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Chef Spitzensport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50%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Kutu</a:t>
                      </a:r>
                      <a:r>
                        <a:rPr lang="de-CH" dirty="0" smtClean="0"/>
                        <a:t> F</a:t>
                      </a:r>
                      <a:r>
                        <a:rPr lang="de-CH" baseline="0" dirty="0" smtClean="0"/>
                        <a:t> Trainer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330%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Kutu</a:t>
                      </a:r>
                      <a:r>
                        <a:rPr lang="de-CH" dirty="0" smtClean="0"/>
                        <a:t> M Trainer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380%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Ehrenamtliche Trainer </a:t>
                      </a:r>
                      <a:r>
                        <a:rPr lang="de-CH" dirty="0" err="1" smtClean="0"/>
                        <a:t>Kutu</a:t>
                      </a:r>
                      <a:r>
                        <a:rPr lang="de-CH" dirty="0" smtClean="0"/>
                        <a:t> F +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15 Trainer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Budget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750’000 CHF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Trainingsbetrieb</a:t>
            </a:r>
            <a:endParaRPr lang="de-CH" dirty="0"/>
          </a:p>
        </p:txBody>
      </p:sp>
      <p:pic>
        <p:nvPicPr>
          <p:cNvPr id="1028" name="945A68FB-4426-4AA3-8D10-BAC2DCF6EF18" descr="945A68FB-4426-4AA3-8D10-BAC2DCF6EF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8280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176" y="1238280"/>
            <a:ext cx="16561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RLZ Niederlenz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667127" y="567612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50 Turnerinnen und 75 Turner trainieren täglich im Trainingszentrum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77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7283152" cy="1143000"/>
          </a:xfrm>
        </p:spPr>
        <p:txBody>
          <a:bodyPr/>
          <a:lstStyle/>
          <a:p>
            <a:r>
              <a:rPr lang="de-CH" dirty="0" smtClean="0"/>
              <a:t>Schule und Sport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2580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Larissa</vt:lpstr>
      <vt:lpstr>Kunstturnen im Kanton AARGAU</vt:lpstr>
      <vt:lpstr>EPKE Zonderland Olympische Spiele 2012 London</vt:lpstr>
      <vt:lpstr>Fusion/ Integration AKV ATV</vt:lpstr>
      <vt:lpstr>Organigramm ATV</vt:lpstr>
      <vt:lpstr>Organigramm ATV</vt:lpstr>
      <vt:lpstr>Kaderzugehörigkeit</vt:lpstr>
      <vt:lpstr>Funktionäre</vt:lpstr>
      <vt:lpstr>Trainingsbetrieb</vt:lpstr>
      <vt:lpstr>Schule und Sport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Jäger</dc:creator>
  <cp:lastModifiedBy>Wanner Reto (NIBB)</cp:lastModifiedBy>
  <cp:revision>47</cp:revision>
  <dcterms:created xsi:type="dcterms:W3CDTF">2011-11-24T04:02:41Z</dcterms:created>
  <dcterms:modified xsi:type="dcterms:W3CDTF">2013-04-19T13:40:31Z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IProp12DataClass+1a737d0e-4fa0-4d15-b420-084e93a157b3">
    <vt:lpwstr>v=1.2&gt;I=1a737d0e-4fa0-4d15-b420-084e93a157b3&amp;N=Unprotected&amp;U=System&amp;V=1.2&amp;A=ASSOCIATED</vt:lpwstr>
  </property>
  <property fmtid="{D5CDD505-2E9C-101B-9397-08002B2CF9AE}" pid="3" name="Classification">
    <vt:lpwstr>Unprotected</vt:lpwstr>
  </property>
</Properties>
</file>